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40529"/>
            <a:ext cx="10947042" cy="2169434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80. Hong Pai Meng In, Emmanuel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87133"/>
            <a:ext cx="9144000" cy="3255962"/>
          </a:xfrm>
        </p:spPr>
        <p:txBody>
          <a:bodyPr>
            <a:normAutofit/>
          </a:bodyPr>
          <a:lstStyle/>
          <a:p>
            <a:r>
              <a:rPr lang="en-US" sz="3200" dirty="0"/>
              <a:t>O Come, O Come, Emmanuel</a:t>
            </a:r>
          </a:p>
          <a:p>
            <a:r>
              <a:rPr lang="en-US" sz="3200" dirty="0"/>
              <a:t>Isa. 7:14</a:t>
            </a:r>
          </a:p>
          <a:p>
            <a:r>
              <a:rPr lang="en-US" sz="3200" dirty="0"/>
              <a:t>John Mason </a:t>
            </a:r>
            <a:r>
              <a:rPr lang="en-US" sz="3200" dirty="0" err="1"/>
              <a:t>Naeale</a:t>
            </a:r>
            <a:r>
              <a:rPr lang="en-US" sz="3200" dirty="0"/>
              <a:t>, 1818-1866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Emmanuel,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saltang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Israel;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Tapa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mi;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no Israel,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Emmanuel.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Jessi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Satan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Zankhuamialpi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hawlkhia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David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tawhtang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aw,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khaktan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aw.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672956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183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80. Hong Pai Meng In, Emmanuel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2018-10-11T04:25:28Z</dcterms:modified>
</cp:coreProperties>
</file>